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5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4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E25E-4028-4483-AA9B-9E1239C2632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E614-FE2A-459A-9684-C2AD1CF3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591704" y="3432460"/>
            <a:ext cx="10478276" cy="3601616"/>
          </a:xfrm>
          <a:prstGeom prst="trapezoid">
            <a:avLst/>
          </a:prstGeom>
          <a:blipFill>
            <a:blip r:embed="rId3"/>
            <a:stretch>
              <a:fillRect/>
            </a:stretch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48" y="2170751"/>
            <a:ext cx="3504465" cy="2413581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463" y="2766099"/>
            <a:ext cx="2341067" cy="1518036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741" y="2878536"/>
            <a:ext cx="2371550" cy="1548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089" y="5871038"/>
            <a:ext cx="951058" cy="823031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714" y="5282722"/>
            <a:ext cx="2658086" cy="1999661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712" y="4834628"/>
            <a:ext cx="3218967" cy="1859441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4631" y="5242420"/>
            <a:ext cx="1621677" cy="161558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8755" y="4069175"/>
            <a:ext cx="1938696" cy="1030313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11217" y="5653412"/>
            <a:ext cx="2719472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input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274374" y="1459384"/>
            <a:ext cx="2894072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Out put 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855" y="5239592"/>
            <a:ext cx="151746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Storage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6697" y="2816804"/>
            <a:ext cx="1871634" cy="139610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678205" y="1844083"/>
            <a:ext cx="267038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processor</a:t>
            </a:r>
            <a:endParaRPr lang="en-US" sz="480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1433" y="370723"/>
            <a:ext cx="3436174" cy="1325563"/>
          </a:xfrm>
        </p:spPr>
        <p:txBody>
          <a:bodyPr/>
          <a:lstStyle/>
          <a:p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Brandon’s PC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2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Brandon’s PC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Stanton, Brandon</dc:creator>
  <cp:lastModifiedBy>Stanton, Brandon</cp:lastModifiedBy>
  <cp:revision>13</cp:revision>
  <dcterms:created xsi:type="dcterms:W3CDTF">2016-03-23T17:35:46Z</dcterms:created>
  <dcterms:modified xsi:type="dcterms:W3CDTF">2016-04-06T17:57:27Z</dcterms:modified>
</cp:coreProperties>
</file>